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2" r:id="rId3"/>
    <p:sldId id="284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Cost of Open Source 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Is Open Source Software</a:t>
            </a:r>
            <a:r>
              <a:rPr lang="en-IN" dirty="0" smtClean="0"/>
              <a:t> </a:t>
            </a:r>
            <a:r>
              <a:rPr lang="en-IN" dirty="0"/>
              <a:t>actually free</a:t>
            </a:r>
            <a:r>
              <a:rPr lang="en-IN" dirty="0" smtClean="0"/>
              <a:t>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Although OSS is usually free there are some hidden costs associated with it: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Total </a:t>
            </a:r>
            <a:r>
              <a:rPr lang="en-IN" dirty="0">
                <a:solidFill>
                  <a:srgbClr val="C00000"/>
                </a:solidFill>
              </a:rPr>
              <a:t>Cost of Ownership</a:t>
            </a:r>
            <a:r>
              <a:rPr lang="en-IN" dirty="0"/>
              <a:t> (TCO) – which involves: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cost associated with adopting and managing the software in your organization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cost of additional services or products required (e.g. access to software updates, support services)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Switching </a:t>
            </a:r>
            <a:r>
              <a:rPr lang="en-IN" dirty="0">
                <a:solidFill>
                  <a:srgbClr val="C00000"/>
                </a:solidFill>
              </a:rPr>
              <a:t>cost </a:t>
            </a:r>
            <a:r>
              <a:rPr lang="en-IN" dirty="0"/>
              <a:t>– which involves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cost associated with migrating data from the older system to the new ones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training cost – through internal resources or from a third-party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Is Open Source Software</a:t>
            </a:r>
            <a:r>
              <a:rPr lang="en-IN" dirty="0" smtClean="0"/>
              <a:t> </a:t>
            </a:r>
            <a:r>
              <a:rPr lang="en-IN" dirty="0"/>
              <a:t>actually free</a:t>
            </a:r>
            <a:r>
              <a:rPr lang="en-IN" dirty="0" smtClean="0"/>
              <a:t>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/>
              <a:t>Additional costs of:</a:t>
            </a:r>
          </a:p>
          <a:p>
            <a:pPr>
              <a:lnSpc>
                <a:spcPct val="150000"/>
              </a:lnSpc>
            </a:pPr>
            <a:r>
              <a:rPr lang="en-IN" dirty="0"/>
              <a:t>Evaluating and selecting the most suitable open source software for your organization</a:t>
            </a:r>
          </a:p>
          <a:p>
            <a:pPr>
              <a:lnSpc>
                <a:spcPct val="150000"/>
              </a:lnSpc>
            </a:pPr>
            <a:r>
              <a:rPr lang="en-IN" dirty="0"/>
              <a:t>Integrating the selected open source software into the internal organizational system</a:t>
            </a:r>
          </a:p>
          <a:p>
            <a:pPr>
              <a:lnSpc>
                <a:spcPct val="150000"/>
              </a:lnSpc>
            </a:pPr>
            <a:r>
              <a:rPr lang="en-IN" dirty="0"/>
              <a:t>Fixing any critical defects found</a:t>
            </a:r>
          </a:p>
          <a:p>
            <a:pPr>
              <a:lnSpc>
                <a:spcPct val="150000"/>
              </a:lnSpc>
            </a:pPr>
            <a:r>
              <a:rPr lang="en-IN" dirty="0"/>
              <a:t>Participating in online communities related to the particular software to keep upfront with the latest advances in that software</a:t>
            </a:r>
          </a:p>
          <a:p>
            <a:pPr>
              <a:lnSpc>
                <a:spcPct val="150000"/>
              </a:lnSpc>
            </a:pPr>
            <a:r>
              <a:rPr lang="en-IN" dirty="0"/>
              <a:t>Train users and/ or technical staff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700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 smtClean="0"/>
              <a:t>:</a:t>
            </a:r>
          </a:p>
          <a:p>
            <a:r>
              <a:rPr lang="en-US" dirty="0" smtClean="0"/>
              <a:t>History of Open </a:t>
            </a:r>
            <a:r>
              <a:rPr lang="en-US" smtClean="0"/>
              <a:t>Source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1648</TotalTime>
  <Words>193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Office Theme</vt:lpstr>
      <vt:lpstr>Cost of Open Source Software</vt:lpstr>
      <vt:lpstr>Is Open Source Software actually free?</vt:lpstr>
      <vt:lpstr>Is Open Source Software actually free?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202</cp:revision>
  <dcterms:created xsi:type="dcterms:W3CDTF">2018-10-16T06:13:57Z</dcterms:created>
  <dcterms:modified xsi:type="dcterms:W3CDTF">2021-05-28T07:02:22Z</dcterms:modified>
</cp:coreProperties>
</file>

<file path=docProps/thumbnail.jpeg>
</file>